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18" d="100"/>
          <a:sy n="118" d="100"/>
        </p:scale>
        <p:origin x="852" y="-2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465" cy="49728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386" y="0"/>
            <a:ext cx="2948465" cy="49728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AD3ED150-0488-4EB7-B2D6-F3D5399569C0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1933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80608"/>
            <a:ext cx="5442586" cy="3911550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7289"/>
            <a:ext cx="2948465" cy="49728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386" y="9437289"/>
            <a:ext cx="2948465" cy="49728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A9D17B60-C109-421C-91BE-B5274FC5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ウラ白黒印刷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2413-D305-4BCC-9B1C-B865C098EA3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8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8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9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4F92-B00A-4D09-B0EE-04913D0B4F48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9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http://nippon-dept.jp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hyperlink" Target="http://www.foodhouse-oonoya.co.jp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eam-chef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36574" y="345058"/>
            <a:ext cx="6383547" cy="1389013"/>
          </a:xfrm>
          <a:prstGeom prst="roundRec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71164" y="2477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２０２０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473" y="419580"/>
            <a:ext cx="634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禍をチャンスに転換！非対面型の新たな販路開拓支援事業～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8167" y="642564"/>
            <a:ext cx="3281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 smtClean="0">
                <a:latin typeface="+mn-ea"/>
              </a:rPr>
              <a:t>「</a:t>
            </a:r>
            <a:r>
              <a:rPr lang="en-US" altLang="ja-JP" sz="2000" b="1" dirty="0" smtClean="0">
                <a:latin typeface="+mn-ea"/>
              </a:rPr>
              <a:t>buyer</a:t>
            </a:r>
            <a:r>
              <a:rPr lang="en-US" altLang="ja-JP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’</a:t>
            </a:r>
            <a:r>
              <a:rPr lang="en-US" altLang="ja-JP" sz="2000" b="1" dirty="0" smtClean="0">
                <a:latin typeface="+mn-ea"/>
              </a:rPr>
              <a:t>s room</a:t>
            </a:r>
            <a:r>
              <a:rPr lang="ja-JP" altLang="en-US" sz="2000" b="1" dirty="0" smtClean="0">
                <a:latin typeface="+mn-ea"/>
              </a:rPr>
              <a:t>」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/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エントリー</a:t>
            </a:r>
            <a:r>
              <a:rPr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商品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募集のご案内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5013" y="1437370"/>
            <a:ext cx="6409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募集締切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年９月２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時まで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審査会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日：令和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年１０月２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4903" y="1841202"/>
            <a:ext cx="6386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の資源・技術の活用、商工会の支援のもとに開発された特産品の普及や中小・小規模事業者の販路開拓を支援することを目的とした「</a:t>
            </a:r>
            <a:r>
              <a:rPr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buyer‘s room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（バイヤーズルーム）」を実施いたします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。昭和</a:t>
            </a:r>
            <a:r>
              <a:rPr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63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年に開始した本事業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を今年度は、「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審査会型ビジネスマッチング」をテーマ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にし、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商談に重点を置いた形へとリニューアル</a:t>
            </a: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褒賞に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よる付加価値向上に加え、ビジネスマッチング強化を目指します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。皆様のご応募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お待ちして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おり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2461" y="3285490"/>
            <a:ext cx="622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（１）審査会 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日実施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266700" indent="-266700" algn="just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社の審査バイヤーが試食等により審査を行い、賞を決定します。</a:t>
            </a:r>
            <a:endParaRPr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 algn="just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受賞品には個別商談会の機会を創出します。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36947" y="2793014"/>
            <a:ext cx="6382800" cy="3603061"/>
          </a:xfrm>
          <a:prstGeom prst="roundRect">
            <a:avLst>
              <a:gd name="adj" fmla="val 42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273688" y="2752287"/>
            <a:ext cx="552784" cy="501341"/>
          </a:xfrm>
          <a:prstGeom prst="star5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26471" y="2902960"/>
            <a:ext cx="592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１：審査会を含め、</a:t>
            </a:r>
            <a:r>
              <a:rPr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最大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回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の販路開拓のチャンス</a:t>
            </a:r>
            <a:endParaRPr lang="en-US" altLang="ja-JP" sz="1400" b="1" u="sng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" name="Picture 8" descr="日本百貨店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25" y="3895867"/>
            <a:ext cx="619986" cy="3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OONOY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108" y="4423033"/>
            <a:ext cx="871484" cy="19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266" y="3902924"/>
            <a:ext cx="990326" cy="241168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125" y="4117814"/>
            <a:ext cx="1021467" cy="247129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3" y="4409570"/>
            <a:ext cx="914544" cy="236928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46" y="4417829"/>
            <a:ext cx="997517" cy="205023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495" y="3968784"/>
            <a:ext cx="1042068" cy="18691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8575" y="3876348"/>
            <a:ext cx="647129" cy="320751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322461" y="4766592"/>
            <a:ext cx="622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（２）ゲストバイヤー試食・展示会 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日実施</a:t>
            </a:r>
            <a:r>
              <a:rPr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266700" indent="-266700" algn="just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審査会とは別の約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名のバイヤー企業等（スーパー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、セレクトショップ、通販、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カタログ  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</a:endParaRPr>
          </a:p>
          <a:p>
            <a:pPr marL="266700" indent="-266700" algn="just"/>
            <a:r>
              <a:rPr lang="en-US" altLang="ja-JP" sz="1100" dirty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</a:rPr>
              <a:t>     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ギフト、飲食店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</a:rPr>
              <a:t>、宅配、卸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会社、シェフ等）の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流通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関係者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が商談希望商品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の選定を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（３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）受賞品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をメール配信にて流通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関係者へ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月実施）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受賞品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を対象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以上の流通関係者に対してメールにて商品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商談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を希望する企業があった場合、個別にメールにて商談希望企業をご紹介します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商談・取引を確約するものではありませんので、予めご了承ください。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22461" y="6941173"/>
            <a:ext cx="6228000" cy="67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経済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産業大臣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賞（予定）中小企業庁長官賞（予定）、ゴールド賞、シルバー賞、ブロンズ賞な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受賞のチャンス。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受賞者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には、受賞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プレート、賞状等を授与します。受賞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より商品の付加価値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UP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26471" y="6580376"/>
            <a:ext cx="592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</a:t>
            </a:r>
            <a:r>
              <a:rPr lang="en-US" altLang="ja-JP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：経済産業大臣賞（予定）など</a:t>
            </a:r>
            <a:r>
              <a:rPr lang="ja-JP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受賞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のチャンス</a:t>
            </a:r>
            <a:endParaRPr lang="en-US" altLang="ja-JP" sz="1400" b="1" u="sng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AutoShape 4" descr="経済産業大臣賞賞状.jpg?ssl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2461" y="8206183"/>
            <a:ext cx="6228000" cy="478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受賞品に対して、受賞ラベルシール（データ含む）、商品撮影データを提供します。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受賞後の販売促進の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ツールとしてご活用いただけます。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6471" y="7854988"/>
            <a:ext cx="5920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</a:t>
            </a:r>
            <a:r>
              <a:rPr lang="ja-JP" altLang="en-US" sz="1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：販促用の</a:t>
            </a:r>
            <a:r>
              <a:rPr lang="en-US" altLang="ja-JP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ツールも充実</a:t>
            </a:r>
            <a:endParaRPr lang="en-US" altLang="ja-JP" sz="1400" b="1" u="sng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36947" y="8886679"/>
            <a:ext cx="6382800" cy="972181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2461" y="9337508"/>
            <a:ext cx="6228000" cy="478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受賞品を対象に、メディアに向けてプレスリリースを配信します。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14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また、全国連主催の「ニッポン全国物産展」にて来場者に対して展示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6471" y="8960694"/>
            <a:ext cx="5920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特典４：プレスリリース、物産展でさらなる</a:t>
            </a:r>
            <a:r>
              <a:rPr lang="en-US" altLang="ja-JP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のチャンス</a:t>
            </a:r>
            <a:endParaRPr lang="en-US" altLang="ja-JP" sz="1400" b="1" u="sng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星 5 39"/>
          <p:cNvSpPr/>
          <p:nvPr/>
        </p:nvSpPr>
        <p:spPr>
          <a:xfrm>
            <a:off x="273688" y="8804083"/>
            <a:ext cx="552784" cy="501341"/>
          </a:xfrm>
          <a:prstGeom prst="star5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47592" y="3902618"/>
            <a:ext cx="618829" cy="36806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14412" y="4369794"/>
            <a:ext cx="957155" cy="249958"/>
          </a:xfrm>
          <a:prstGeom prst="rect">
            <a:avLst/>
          </a:prstGeom>
        </p:spPr>
      </p:pic>
      <p:sp>
        <p:nvSpPr>
          <p:cNvPr id="41" name="角丸四角形 40"/>
          <p:cNvSpPr/>
          <p:nvPr/>
        </p:nvSpPr>
        <p:spPr>
          <a:xfrm>
            <a:off x="236947" y="7753324"/>
            <a:ext cx="6382800" cy="972181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星 5 34"/>
          <p:cNvSpPr/>
          <p:nvPr/>
        </p:nvSpPr>
        <p:spPr>
          <a:xfrm>
            <a:off x="273688" y="7659603"/>
            <a:ext cx="552784" cy="501341"/>
          </a:xfrm>
          <a:prstGeom prst="star5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36947" y="6488559"/>
            <a:ext cx="6382800" cy="1164188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星 5 29"/>
          <p:cNvSpPr/>
          <p:nvPr/>
        </p:nvSpPr>
        <p:spPr>
          <a:xfrm>
            <a:off x="273688" y="6414767"/>
            <a:ext cx="552784" cy="501341"/>
          </a:xfrm>
          <a:prstGeom prst="star5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38681" y="2762604"/>
            <a:ext cx="475731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33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14"/>
          <a:srcRect t="23328" b="12795"/>
          <a:stretch/>
        </p:blipFill>
        <p:spPr>
          <a:xfrm>
            <a:off x="4835073" y="4322781"/>
            <a:ext cx="641193" cy="40957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2142" y="3741599"/>
            <a:ext cx="1005927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角丸四角形 127"/>
          <p:cNvSpPr/>
          <p:nvPr/>
        </p:nvSpPr>
        <p:spPr>
          <a:xfrm>
            <a:off x="1054062" y="1034675"/>
            <a:ext cx="485372" cy="2480400"/>
          </a:xfrm>
          <a:prstGeom prst="roundRect">
            <a:avLst>
              <a:gd name="adj" fmla="val 16273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184255" y="1034675"/>
            <a:ext cx="741850" cy="2480400"/>
          </a:xfrm>
          <a:prstGeom prst="roundRect">
            <a:avLst>
              <a:gd name="adj" fmla="val 12494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2231461" y="1034675"/>
            <a:ext cx="460267" cy="2480400"/>
          </a:xfrm>
          <a:prstGeom prst="roundRect">
            <a:avLst>
              <a:gd name="adj" fmla="val 18129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2782031" y="1034675"/>
            <a:ext cx="546559" cy="2480400"/>
          </a:xfrm>
          <a:prstGeom prst="roundRect">
            <a:avLst>
              <a:gd name="adj" fmla="val 16713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3963131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4349336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6248747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5521595" y="1034675"/>
            <a:ext cx="460267" cy="2480400"/>
          </a:xfrm>
          <a:prstGeom prst="roundRect">
            <a:avLst>
              <a:gd name="adj" fmla="val 20198"/>
            </a:avLst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pPr algn="just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3948731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賞の通知、ＨＰなどで各受賞品を発表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839310" y="1067483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審査会、ゲストバイヤー試食・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展示会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（エントリー事業者は参加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245594" y="1067483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サンプル商品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とエントリー申込書を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部発送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08712" y="1067483"/>
            <a:ext cx="692936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「エントリー申込書」を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ご記入の上、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データと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にエントリーのご意向の旨をご連絡ください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080748" y="1067483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エントリー費お支払い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（エントリー後一週間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以内）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二等辺三角形 141"/>
          <p:cNvSpPr/>
          <p:nvPr/>
        </p:nvSpPr>
        <p:spPr>
          <a:xfrm rot="5400000">
            <a:off x="5995872" y="2208732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6234347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アンケートにご協力をお願い致します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334936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受賞品を流通関係者にＰＲ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855912" y="807115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10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28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2258969" y="679169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審査会</a:t>
            </a:r>
            <a:endParaRPr kumimoji="1" lang="en-US" altLang="ja-JP" sz="10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直前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199238" y="679169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令和</a:t>
            </a:r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3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年</a:t>
            </a:r>
            <a:endParaRPr lang="en-US" altLang="ja-JP" sz="10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1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月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5495866" y="679169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確定後</a:t>
            </a:r>
            <a:endParaRPr kumimoji="1" lang="en-US" altLang="ja-JP" sz="1000" dirty="0" smtClean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随時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04774" y="4304928"/>
            <a:ext cx="66103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◆実施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名称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buyer‘s room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（バイヤーズルーム）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◆主催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：全国商工会連合会</a:t>
            </a:r>
          </a:p>
          <a:p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食品</a:t>
            </a:r>
            <a:r>
              <a:rPr lang="zh-TW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次産品（果物・野菜、魚介・水産品、肉類・卵、米など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加工品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（加工食品、調味料、スイーツ、飲料・酒類など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非食品</a:t>
            </a:r>
            <a:r>
              <a:rPr lang="zh-TW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衣料品、服飾雑貨、テーブルウェア、キッチン用品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、その他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雑貨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◆募集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期間：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日（金）～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審査会及びゲストバイヤー試食・展示会：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賞の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確定：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月中旬</a:t>
            </a:r>
          </a:p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◆賞の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通知：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月中旬（郵送ならびにメール）</a:t>
            </a:r>
          </a:p>
          <a:p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◆エントリー費：</a:t>
            </a:r>
            <a:r>
              <a:rPr lang="ja-JP" altLang="ja-JP" sz="1000" dirty="0" smtClean="0"/>
              <a:t> 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いずれも税込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価格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商品までエントリー可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一般価格：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万円、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品目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商工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会員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価格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円、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品目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2,500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◆募集商品数：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商品 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先着順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◆特別協力：チーム・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シェフ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0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000" b="1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000" b="1" dirty="0" smtClean="0">
                <a:latin typeface="メイリオ" pitchFamily="50" charset="-128"/>
                <a:ea typeface="メイリオ" pitchFamily="50" charset="-128"/>
              </a:rPr>
              <a:t>審査会：審査員一覧（予定）</a:t>
            </a:r>
            <a:r>
              <a:rPr lang="en-US" altLang="ja-JP" sz="1000" b="1" dirty="0" smtClean="0">
                <a:latin typeface="メイリオ" pitchFamily="50" charset="-128"/>
                <a:ea typeface="メイリオ" pitchFamily="50" charset="-128"/>
              </a:rPr>
              <a:t>】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AKOMEYA TOKYO</a:t>
            </a:r>
            <a:r>
              <a:rPr lang="ja-JP" altLang="en-US" sz="1000" dirty="0" err="1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安心堂、大野屋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、家庭画報ショッピングサロン、北野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エース、グローバルブランド、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THE COVER NIPPON</a:t>
            </a:r>
            <a:r>
              <a:rPr lang="ja-JP" altLang="en-US" sz="1000" dirty="0" err="1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サンクゼール、自然食品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F&amp;F</a:t>
            </a:r>
            <a:r>
              <a:rPr lang="ja-JP" altLang="en-US" sz="1000" dirty="0" err="1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信濃屋食品、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</a:rPr>
              <a:t>JALUX</a:t>
            </a:r>
            <a:r>
              <a:rPr lang="ja-JP" altLang="en-US" sz="1000" dirty="0" err="1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大丸松坂屋百貨店、高島屋、テレビ東京ダイレクト、日本百貨店、ハーベスト、</a:t>
            </a:r>
            <a:r>
              <a:rPr lang="en-US" altLang="ja-JP" sz="1000" dirty="0" err="1">
                <a:latin typeface="メイリオ" pitchFamily="50" charset="-128"/>
                <a:ea typeface="メイリオ" pitchFamily="50" charset="-128"/>
              </a:rPr>
              <a:t>monova</a:t>
            </a:r>
            <a:r>
              <a:rPr lang="ja-JP" altLang="en-US" sz="1000" dirty="0" err="1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</a:rPr>
              <a:t>ヨシケイ東埼玉・播州、「チーム・シェフ」より江森宏之（メゾンジブレー）、境慎一（ホテルオークラ東京ベイ）、村田明彦（鈴なり）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000" b="1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000" b="1" dirty="0" smtClean="0">
                <a:latin typeface="メイリオ" pitchFamily="50" charset="-128"/>
                <a:ea typeface="メイリオ" pitchFamily="50" charset="-128"/>
              </a:rPr>
              <a:t>ゲストバイヤー試食・展示会</a:t>
            </a:r>
            <a:r>
              <a:rPr lang="en-US" altLang="ja-JP" sz="1000" b="1" dirty="0" smtClean="0"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</a:rPr>
              <a:t>スーパー、セレクトショップ、通販、カタログギフト、飲食店、宅配、卸会社などのバイヤーやシェフが参加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0" y="-15552"/>
            <a:ext cx="6858000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スケジュール（令和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8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28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日（金）～令和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月）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400" b="1" u="sng" dirty="0" smtClean="0"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400" b="1" u="sng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2669" y="370345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先着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100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商品限定となりますのでエントリーをご希望の方はお早めにお申し込みください。</a:t>
            </a:r>
            <a:endParaRPr lang="ja-JP" altLang="en-US" sz="12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104774" y="9315574"/>
            <a:ext cx="636951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buyer‘s room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運営事務局（株式会社リトルワールド）　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担当：服部、遠藤まで　メールアドレス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</a:rPr>
              <a:t>： 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hlinkClick r:id="rId3"/>
              </a:rPr>
              <a:t>info@team-chef.jp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03-4530-9577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0" y="3959398"/>
            <a:ext cx="6858000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buyer‘s 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room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開催概要</a:t>
            </a:r>
            <a:endParaRPr lang="en-US" altLang="ja-JP" sz="1400" u="sng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774" y="9080056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出品に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関するお問合せやご相談窓口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648460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34060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品質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ラベルチェックなどの事前審査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611989" y="807115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9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月随時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577881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pPr algn="just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53724" y="807115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11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kumimoji="1"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中旬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926658" y="1034675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12258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ニッポン全国物産展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発信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41309" y="807115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 smtClean="0">
                <a:latin typeface="HGSｺﾞｼｯｸM" pitchFamily="50" charset="-128"/>
                <a:ea typeface="HGSｺﾞｼｯｸM" pitchFamily="50" charset="-128"/>
              </a:rPr>
              <a:t>11</a:t>
            </a:r>
            <a:r>
              <a:rPr lang="ja-JP" altLang="en-US" sz="1000" dirty="0" smtClean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下旬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63481" y="1067483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各受賞品を撮影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47297" y="1067483"/>
            <a:ext cx="408862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各種賞の提供企業、引き合い先の企業を随時メールにてご紹介</a:t>
            </a:r>
          </a:p>
        </p:txBody>
      </p:sp>
      <p:sp>
        <p:nvSpPr>
          <p:cNvPr id="52" name="二等辺三角形 51"/>
          <p:cNvSpPr/>
          <p:nvPr/>
        </p:nvSpPr>
        <p:spPr>
          <a:xfrm rot="5400000">
            <a:off x="5286267" y="2208733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>
          <a:xfrm rot="5400000">
            <a:off x="4695732" y="2208734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5400000">
            <a:off x="3354355" y="2208735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>
          <a:xfrm rot="5400000">
            <a:off x="2001499" y="2208736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342</Words>
  <Application>Microsoft Office PowerPoint</Application>
  <PresentationFormat>A4 210 x 297 mm</PresentationFormat>
  <Paragraphs>85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tomita</dc:creator>
  <cp:lastModifiedBy>渕野 善明</cp:lastModifiedBy>
  <cp:revision>78</cp:revision>
  <cp:lastPrinted>2020-08-27T05:15:31Z</cp:lastPrinted>
  <dcterms:created xsi:type="dcterms:W3CDTF">2016-08-15T00:28:41Z</dcterms:created>
  <dcterms:modified xsi:type="dcterms:W3CDTF">2020-08-28T03:38:52Z</dcterms:modified>
</cp:coreProperties>
</file>